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鎌倉 利彦" initials="鎌倉" lastIdx="1" clrIdx="0">
    <p:extLst>
      <p:ext uri="{19B8F6BF-5375-455C-9EA6-DF929625EA0E}">
        <p15:presenceInfo xmlns:p15="http://schemas.microsoft.com/office/powerpoint/2012/main" userId="aead2d83a60e52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48" d="100"/>
          <a:sy n="48" d="100"/>
        </p:scale>
        <p:origin x="18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74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95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55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50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7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4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39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25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4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4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7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4"/>
            <a:ext cx="3471863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4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3131-60BE-4C66-A2CE-AA480DC5C67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3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68600" y="4253298"/>
            <a:ext cx="24288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n-ea"/>
              </a:rPr>
              <a:t>2020</a:t>
            </a:r>
            <a:r>
              <a:rPr kumimoji="1" lang="ja-JP" altLang="en-US" sz="500" dirty="0">
                <a:latin typeface="+mn-ea"/>
              </a:rPr>
              <a:t>年</a:t>
            </a:r>
            <a:r>
              <a:rPr kumimoji="1" lang="en-US" altLang="ja-JP" sz="500" dirty="0">
                <a:latin typeface="+mn-ea"/>
              </a:rPr>
              <a:t>5</a:t>
            </a:r>
            <a:r>
              <a:rPr kumimoji="1" lang="ja-JP" altLang="en-US" sz="500" dirty="0">
                <a:latin typeface="+mn-ea"/>
              </a:rPr>
              <a:t>月時点の情報です。最新情報は事業</a:t>
            </a:r>
            <a:r>
              <a:rPr kumimoji="1" lang="en-US" altLang="ja-JP" sz="500" dirty="0">
                <a:latin typeface="+mn-ea"/>
              </a:rPr>
              <a:t>WEB</a:t>
            </a:r>
            <a:r>
              <a:rPr kumimoji="1" lang="ja-JP" altLang="en-US" sz="500" dirty="0">
                <a:latin typeface="+mn-ea"/>
              </a:rPr>
              <a:t>サイトでご確認ください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C2778F-92B0-4AC2-8680-6CC91CAC7A36}"/>
              </a:ext>
            </a:extLst>
          </p:cNvPr>
          <p:cNvSpPr/>
          <p:nvPr/>
        </p:nvSpPr>
        <p:spPr>
          <a:xfrm>
            <a:off x="1002793" y="8211314"/>
            <a:ext cx="746759" cy="103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dirty="0">
                <a:solidFill>
                  <a:schemeClr val="tx1"/>
                </a:solidFill>
                <a:latin typeface="+mn-ea"/>
              </a:rPr>
              <a:t>フリガナ</a:t>
            </a:r>
          </a:p>
        </p:txBody>
      </p:sp>
    </p:spTree>
    <p:extLst>
      <p:ext uri="{BB962C8B-B14F-4D97-AF65-F5344CB8AC3E}">
        <p14:creationId xmlns:p14="http://schemas.microsoft.com/office/powerpoint/2010/main" val="129255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5281A8C9-3AC4-4918-A02A-00CDC3DB959D}"/>
              </a:ext>
            </a:extLst>
          </p:cNvPr>
          <p:cNvGrpSpPr/>
          <p:nvPr/>
        </p:nvGrpSpPr>
        <p:grpSpPr>
          <a:xfrm>
            <a:off x="237744" y="749808"/>
            <a:ext cx="6382512" cy="719328"/>
            <a:chOff x="237744" y="749808"/>
            <a:chExt cx="6382512" cy="719328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A0A62D86-456C-438F-B8F4-10509DC6E331}"/>
                </a:ext>
              </a:extLst>
            </p:cNvPr>
            <p:cNvSpPr/>
            <p:nvPr/>
          </p:nvSpPr>
          <p:spPr>
            <a:xfrm>
              <a:off x="237744" y="749808"/>
              <a:ext cx="6382512" cy="719328"/>
            </a:xfrm>
            <a:prstGeom prst="roundRect">
              <a:avLst>
                <a:gd name="adj" fmla="val 3772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2A67689-E920-4A2A-ADCB-5CBA732B39F7}"/>
                </a:ext>
              </a:extLst>
            </p:cNvPr>
            <p:cNvSpPr/>
            <p:nvPr/>
          </p:nvSpPr>
          <p:spPr>
            <a:xfrm>
              <a:off x="374183" y="764371"/>
              <a:ext cx="2261616" cy="347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日程：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2020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年</a:t>
              </a:r>
              <a:r>
                <a:rPr kumimoji="1" lang="ja-JP" altLang="en-US" dirty="0">
                  <a:solidFill>
                    <a:srgbClr val="FF0000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８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月</a:t>
              </a:r>
              <a:r>
                <a:rPr kumimoji="1" lang="en-US" altLang="ja-JP" dirty="0">
                  <a:solidFill>
                    <a:srgbClr val="FF0000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21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日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(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金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)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9DFAF684-12D5-48EB-8C7B-39773B27B6B2}"/>
                </a:ext>
              </a:extLst>
            </p:cNvPr>
            <p:cNvSpPr/>
            <p:nvPr/>
          </p:nvSpPr>
          <p:spPr>
            <a:xfrm>
              <a:off x="665480" y="1050992"/>
              <a:ext cx="3112009" cy="347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時間：①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14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：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00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～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15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：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30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　②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19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：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00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～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20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：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30</a:t>
              </a:r>
              <a:endParaRPr kumimoji="1" lang="ja-JP" altLang="en-US" sz="11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38758C3-0225-4BB7-9AEF-8207AC4E611A}"/>
                </a:ext>
              </a:extLst>
            </p:cNvPr>
            <p:cNvSpPr/>
            <p:nvPr/>
          </p:nvSpPr>
          <p:spPr>
            <a:xfrm>
              <a:off x="2770579" y="793527"/>
              <a:ext cx="2869291" cy="347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場所：袋井新産業会館キラット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3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階会議室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FA5286B-8FA8-476F-A00C-DE62899BD634}"/>
                </a:ext>
              </a:extLst>
            </p:cNvPr>
            <p:cNvSpPr/>
            <p:nvPr/>
          </p:nvSpPr>
          <p:spPr>
            <a:xfrm>
              <a:off x="3999779" y="1065837"/>
              <a:ext cx="2570908" cy="347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駐車場：まちなかにぎわい駐車場 他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52367E8-9882-4063-85AF-714763B8CD51}"/>
              </a:ext>
            </a:extLst>
          </p:cNvPr>
          <p:cNvGrpSpPr/>
          <p:nvPr/>
        </p:nvGrpSpPr>
        <p:grpSpPr>
          <a:xfrm>
            <a:off x="237744" y="8157290"/>
            <a:ext cx="6382512" cy="1045714"/>
            <a:chOff x="237744" y="8186166"/>
            <a:chExt cx="6382512" cy="970026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DEDA3423-760C-466B-81B9-FA64963D4261}"/>
                </a:ext>
              </a:extLst>
            </p:cNvPr>
            <p:cNvSpPr/>
            <p:nvPr/>
          </p:nvSpPr>
          <p:spPr>
            <a:xfrm>
              <a:off x="237744" y="8186166"/>
              <a:ext cx="6382512" cy="966216"/>
            </a:xfrm>
            <a:prstGeom prst="roundRect">
              <a:avLst>
                <a:gd name="adj" fmla="val 3772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0C2778F-92B0-4AC2-8680-6CC91CAC7A36}"/>
                </a:ext>
              </a:extLst>
            </p:cNvPr>
            <p:cNvSpPr/>
            <p:nvPr/>
          </p:nvSpPr>
          <p:spPr>
            <a:xfrm>
              <a:off x="1002793" y="8211314"/>
              <a:ext cx="746759" cy="103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+mn-ea"/>
                </a:rPr>
                <a:t>フリガナ</a:t>
              </a: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538D2EAE-356C-4151-9FCE-9D05E27CBF13}"/>
                </a:ext>
              </a:extLst>
            </p:cNvPr>
            <p:cNvCxnSpPr/>
            <p:nvPr/>
          </p:nvCxnSpPr>
          <p:spPr>
            <a:xfrm>
              <a:off x="1054608" y="8193024"/>
              <a:ext cx="0" cy="96316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F6D6A932-F78C-4D1B-A8D4-09A3775C3E90}"/>
                </a:ext>
              </a:extLst>
            </p:cNvPr>
            <p:cNvCxnSpPr>
              <a:cxnSpLocks/>
            </p:cNvCxnSpPr>
            <p:nvPr/>
          </p:nvCxnSpPr>
          <p:spPr>
            <a:xfrm>
              <a:off x="3852672" y="8193024"/>
              <a:ext cx="0" cy="3840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131D11D-68B9-44AF-9A9A-173A0F781EB3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8193024"/>
              <a:ext cx="0" cy="3840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B6B71230-3CE5-4C98-8DE5-8DEBC6634E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" y="8577072"/>
              <a:ext cx="63825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84CC53DB-BD01-4D6A-92DA-7D3FFB285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" y="8759952"/>
              <a:ext cx="63825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4F475E12-78CD-427F-8042-787A49711D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" y="8948928"/>
              <a:ext cx="63825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BD5A6FCD-6B47-4FA2-BB04-EBB09592B1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608" y="8327137"/>
              <a:ext cx="279806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23974848-F47E-4F7F-838F-AE9E8FE7DD3E}"/>
                </a:ext>
              </a:extLst>
            </p:cNvPr>
            <p:cNvSpPr/>
            <p:nvPr/>
          </p:nvSpPr>
          <p:spPr>
            <a:xfrm>
              <a:off x="237744" y="8774151"/>
              <a:ext cx="816864" cy="168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連絡担当者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300C979C-4D87-41EC-86A8-833F45B921CC}"/>
                </a:ext>
              </a:extLst>
            </p:cNvPr>
            <p:cNvSpPr/>
            <p:nvPr/>
          </p:nvSpPr>
          <p:spPr>
            <a:xfrm>
              <a:off x="237744" y="8591271"/>
              <a:ext cx="816864" cy="168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連絡先</a:t>
              </a: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7250FC9F-C9F1-49A6-9A85-53AD22EBACEF}"/>
                </a:ext>
              </a:extLst>
            </p:cNvPr>
            <p:cNvSpPr/>
            <p:nvPr/>
          </p:nvSpPr>
          <p:spPr>
            <a:xfrm>
              <a:off x="237744" y="8291431"/>
              <a:ext cx="816864" cy="168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事業所名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AB5550B4-42F1-4371-B404-96DE9EAC03D7}"/>
                </a:ext>
              </a:extLst>
            </p:cNvPr>
            <p:cNvSpPr/>
            <p:nvPr/>
          </p:nvSpPr>
          <p:spPr>
            <a:xfrm>
              <a:off x="237744" y="8949308"/>
              <a:ext cx="816864" cy="168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備考</a:t>
              </a: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D348E4B0-1E8A-4612-A438-8A9B073A8959}"/>
                </a:ext>
              </a:extLst>
            </p:cNvPr>
            <p:cNvSpPr/>
            <p:nvPr/>
          </p:nvSpPr>
          <p:spPr>
            <a:xfrm>
              <a:off x="1039369" y="8625274"/>
              <a:ext cx="746759" cy="103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800" dirty="0">
                  <a:solidFill>
                    <a:schemeClr val="tx1"/>
                  </a:solidFill>
                  <a:latin typeface="+mn-ea"/>
                </a:rPr>
                <a:t>TEL</a:t>
              </a:r>
              <a:endParaRPr kumimoji="1" lang="ja-JP" altLang="en-US" sz="8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D0C13463-466D-4BF4-BF86-577A56014C14}"/>
                </a:ext>
              </a:extLst>
            </p:cNvPr>
            <p:cNvSpPr/>
            <p:nvPr/>
          </p:nvSpPr>
          <p:spPr>
            <a:xfrm>
              <a:off x="1039369" y="8810679"/>
              <a:ext cx="746759" cy="103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+mn-ea"/>
                </a:rPr>
                <a:t>役職名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C145B560-E461-408E-B9B5-DB3212987563}"/>
                </a:ext>
              </a:extLst>
            </p:cNvPr>
            <p:cNvSpPr/>
            <p:nvPr/>
          </p:nvSpPr>
          <p:spPr>
            <a:xfrm>
              <a:off x="3870960" y="8273594"/>
              <a:ext cx="438911" cy="207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業種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9BCFC65-2B08-4C30-9941-3637D82C1AB4}"/>
              </a:ext>
            </a:extLst>
          </p:cNvPr>
          <p:cNvGrpSpPr/>
          <p:nvPr/>
        </p:nvGrpSpPr>
        <p:grpSpPr>
          <a:xfrm>
            <a:off x="-863600" y="749808"/>
            <a:ext cx="635000" cy="719328"/>
            <a:chOff x="-863600" y="749808"/>
            <a:chExt cx="635000" cy="719328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6F042D6C-BE0A-48B6-92BB-269382368EF4}"/>
                </a:ext>
              </a:extLst>
            </p:cNvPr>
            <p:cNvCxnSpPr/>
            <p:nvPr/>
          </p:nvCxnSpPr>
          <p:spPr>
            <a:xfrm flipH="1">
              <a:off x="-546100" y="749808"/>
              <a:ext cx="31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27947A74-ABB7-4ADA-9BC7-0F86E54DF430}"/>
                </a:ext>
              </a:extLst>
            </p:cNvPr>
            <p:cNvCxnSpPr/>
            <p:nvPr/>
          </p:nvCxnSpPr>
          <p:spPr>
            <a:xfrm flipH="1">
              <a:off x="-546100" y="1469136"/>
              <a:ext cx="31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C54A945A-4FE1-42E7-AF18-172F80C5F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6100" y="749808"/>
              <a:ext cx="0" cy="7193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FB199C8D-D759-4E91-B28B-8E7F5B2F9DF1}"/>
                </a:ext>
              </a:extLst>
            </p:cNvPr>
            <p:cNvCxnSpPr/>
            <p:nvPr/>
          </p:nvCxnSpPr>
          <p:spPr>
            <a:xfrm flipH="1">
              <a:off x="-863600" y="1109472"/>
              <a:ext cx="31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D2A1DC2E-DD53-4EF3-B9D0-EA01AB582164}"/>
              </a:ext>
            </a:extLst>
          </p:cNvPr>
          <p:cNvGrpSpPr/>
          <p:nvPr/>
        </p:nvGrpSpPr>
        <p:grpSpPr>
          <a:xfrm>
            <a:off x="-863600" y="8169150"/>
            <a:ext cx="635000" cy="1508250"/>
            <a:chOff x="-863600" y="749808"/>
            <a:chExt cx="635000" cy="719328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FACF1622-FC16-48F2-AEE1-3958ACFC3942}"/>
                </a:ext>
              </a:extLst>
            </p:cNvPr>
            <p:cNvCxnSpPr/>
            <p:nvPr/>
          </p:nvCxnSpPr>
          <p:spPr>
            <a:xfrm flipH="1">
              <a:off x="-546100" y="749808"/>
              <a:ext cx="31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8D637CCC-48CB-4EC0-A48A-1EB2879A7AFF}"/>
                </a:ext>
              </a:extLst>
            </p:cNvPr>
            <p:cNvCxnSpPr/>
            <p:nvPr/>
          </p:nvCxnSpPr>
          <p:spPr>
            <a:xfrm flipH="1">
              <a:off x="-546100" y="1469136"/>
              <a:ext cx="31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377768EF-20BB-485B-BB94-9F786209A1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6100" y="749808"/>
              <a:ext cx="0" cy="7193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FC8349EB-52A3-4891-8263-35CDE6A0155E}"/>
                </a:ext>
              </a:extLst>
            </p:cNvPr>
            <p:cNvCxnSpPr/>
            <p:nvPr/>
          </p:nvCxnSpPr>
          <p:spPr>
            <a:xfrm flipH="1">
              <a:off x="-863600" y="1109472"/>
              <a:ext cx="31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C815B04A-5E16-4053-8C4E-AFC00932B5B6}"/>
              </a:ext>
            </a:extLst>
          </p:cNvPr>
          <p:cNvSpPr/>
          <p:nvPr/>
        </p:nvSpPr>
        <p:spPr>
          <a:xfrm>
            <a:off x="-2011172" y="915670"/>
            <a:ext cx="1306322" cy="387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編集可能範囲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D5AFB03-2C21-4315-85FC-7242EED65AF5}"/>
              </a:ext>
            </a:extLst>
          </p:cNvPr>
          <p:cNvSpPr/>
          <p:nvPr/>
        </p:nvSpPr>
        <p:spPr>
          <a:xfrm>
            <a:off x="-2011172" y="8749031"/>
            <a:ext cx="1306322" cy="387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編集可能範囲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079AA9-9EAE-41BF-B601-C966D69A0C7D}"/>
              </a:ext>
            </a:extLst>
          </p:cNvPr>
          <p:cNvSpPr txBox="1"/>
          <p:nvPr/>
        </p:nvSpPr>
        <p:spPr>
          <a:xfrm>
            <a:off x="86634" y="9257546"/>
            <a:ext cx="669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お問合せ：袋井商工会議所　</a:t>
            </a:r>
            <a:r>
              <a:rPr kumimoji="1" lang="en-US" altLang="ja-JP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</a:t>
            </a:r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0538-42-6151  FAX 0538-42-9871  Email fkcci@fukuroi-cci.or.jp</a:t>
            </a:r>
          </a:p>
          <a:p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　　　　　　　　　　　　　　　　　　　　　　　　　　　　　　　　　　総務振興グループ</a:t>
            </a:r>
            <a:endParaRPr kumimoji="1"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353E87-C8B1-417B-A00D-06242D66D0C2}"/>
              </a:ext>
            </a:extLst>
          </p:cNvPr>
          <p:cNvSpPr txBox="1"/>
          <p:nvPr/>
        </p:nvSpPr>
        <p:spPr>
          <a:xfrm>
            <a:off x="1354642" y="8963463"/>
            <a:ext cx="5365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参加希望時間　　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kumimoji="1"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kumimoji="1"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</a:t>
            </a:r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　　　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kumimoji="1"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kumimoji="1"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</a:t>
            </a:r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　　いずれかに</a:t>
            </a:r>
            <a:r>
              <a:rPr kumimoji="1" lang="ja-JP" altLang="en-US" sz="1000" b="1" dirty="0">
                <a:latin typeface="HG明朝B" panose="02020809000000000000" pitchFamily="17" charset="-128"/>
                <a:ea typeface="HG明朝B" panose="02020809000000000000" pitchFamily="17" charset="-128"/>
              </a:rPr>
              <a:t>レ</a:t>
            </a:r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</a:p>
        </p:txBody>
      </p:sp>
    </p:spTree>
    <p:extLst>
      <p:ext uri="{BB962C8B-B14F-4D97-AF65-F5344CB8AC3E}">
        <p14:creationId xmlns:p14="http://schemas.microsoft.com/office/powerpoint/2010/main" val="317217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9CA1503-427A-47D7-A226-8161177F0F3E}" vid="{AF855391-B097-45E9-B7C0-F7056D5D82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267</TotalTime>
  <Words>167</Words>
  <Application>Microsoft Office PowerPoint</Application>
  <PresentationFormat>A4 210 x 297 mm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HGSｺﾞｼｯｸE</vt:lpstr>
      <vt:lpstr>HG明朝B</vt:lpstr>
      <vt:lpstr>ＭＳ Ｐゴシック</vt:lpstr>
      <vt:lpstr>ＭＳ 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山下 皓平</dc:creator>
  <cp:lastModifiedBy>鎌倉 利彦</cp:lastModifiedBy>
  <cp:revision>18</cp:revision>
  <cp:lastPrinted>2020-07-14T08:27:58Z</cp:lastPrinted>
  <dcterms:created xsi:type="dcterms:W3CDTF">2020-05-12T07:33:59Z</dcterms:created>
  <dcterms:modified xsi:type="dcterms:W3CDTF">2020-07-14T08:29:07Z</dcterms:modified>
</cp:coreProperties>
</file>